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8.png" ContentType="image/jpeg"/>
  <Override PartName="/ppt/media/image39.pn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300" r:id="rId18"/>
    <p:sldId id="301" r:id="rId19"/>
    <p:sldId id="270" r:id="rId20"/>
    <p:sldId id="272" r:id="rId21"/>
    <p:sldId id="273" r:id="rId22"/>
    <p:sldId id="27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98" r:id="rId33"/>
    <p:sldId id="283" r:id="rId34"/>
    <p:sldId id="284" r:id="rId35"/>
    <p:sldId id="285" r:id="rId36"/>
    <p:sldId id="287" r:id="rId37"/>
    <p:sldId id="286" r:id="rId38"/>
    <p:sldId id="288" r:id="rId39"/>
    <p:sldId id="289" r:id="rId40"/>
    <p:sldId id="290" r:id="rId41"/>
    <p:sldId id="292" r:id="rId42"/>
    <p:sldId id="293" r:id="rId43"/>
    <p:sldId id="291" r:id="rId44"/>
    <p:sldId id="297" r:id="rId45"/>
    <p:sldId id="302" r:id="rId46"/>
    <p:sldId id="305" r:id="rId47"/>
    <p:sldId id="303" r:id="rId48"/>
    <p:sldId id="304" r:id="rId49"/>
    <p:sldId id="299" r:id="rId50"/>
    <p:sldId id="296" r:id="rId5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slide" Target="slides/slide46.xml"/><Relationship Id="rId50" Type="http://purl.oclc.org/ooxml/officeDocument/relationships/slide" Target="slides/slide49.xml"/><Relationship Id="rId55" Type="http://purl.oclc.org/ooxml/officeDocument/relationships/viewProps" Target="viewProps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handoutMaster" Target="handoutMasters/handoutMaster1.xml"/><Relationship Id="rId5" Type="http://purl.oclc.org/ooxml/officeDocument/relationships/slide" Target="slides/slide4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theme" Target="theme/theme1.xml"/><Relationship Id="rId8" Type="http://purl.oclc.org/ooxml/officeDocument/relationships/slide" Target="slides/slide7.xml"/><Relationship Id="rId51" Type="http://purl.oclc.org/ooxml/officeDocument/relationships/slide" Target="slides/slide50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tableStyles" Target="tableStyles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3.png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37.png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7.jp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9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5" Type="http://purl.oclc.org/ooxml/officeDocument/relationships/image" Target="../media/image53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7AA7E-1827-F149-1F31-352876A9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1" y="1841893"/>
            <a:ext cx="3654660" cy="2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3899563" y="453511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3C841E-BDCD-465B-12D4-6402CFE5A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96" y="1887862"/>
            <a:ext cx="6813008" cy="30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393166" y="873362"/>
            <a:ext cx="1405662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Découverte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DFF313-7266-2355-DEDF-E0012C60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.322%" b="85.604%"/>
          <a:stretch/>
        </p:blipFill>
        <p:spPr>
          <a:xfrm>
            <a:off x="2118475" y="2586033"/>
            <a:ext cx="4163959" cy="16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897810" y="3428999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ialisation éléments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Placement éléments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DFF313-7266-2355-DEDF-E0012C60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.095%"/>
          <a:stretch/>
        </p:blipFill>
        <p:spPr>
          <a:xfrm>
            <a:off x="1842250" y="1792689"/>
            <a:ext cx="5759324" cy="438847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9512345-4B93-31C2-BC3B-B32305746A17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8ED31-4053-F5D1-7B91-899B31FF3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06" y="1571003"/>
            <a:ext cx="5959698" cy="5027889"/>
          </a:xfrm>
          <a:prstGeom prst="rect">
            <a:avLst/>
          </a:prstGeom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8221660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ialisation éléments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Placement éléments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78C525-7ECB-7CED-0F92-BEAD817E638A}"/>
              </a:ext>
            </a:extLst>
          </p:cNvPr>
          <p:cNvSpPr/>
          <p:nvPr/>
        </p:nvSpPr>
        <p:spPr>
          <a:xfrm>
            <a:off x="5265297" y="927901"/>
            <a:ext cx="166140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1271</TotalTime>
  <Words>774</Words>
  <Application>Microsoft Office PowerPoint</Application>
  <PresentationFormat>Grand écran</PresentationFormat>
  <Paragraphs>270</Paragraphs>
  <Slides>50</Slides>
  <Notes>50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192</cp:revision>
  <dcterms:created xsi:type="dcterms:W3CDTF">2024-03-07T18:13:32Z</dcterms:created>
  <dcterms:modified xsi:type="dcterms:W3CDTF">2024-03-27T21:13:54Z</dcterms:modified>
</cp:coreProperties>
</file>